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1AC517-D3BF-4B54-999A-08FAD7A71430}" type="datetimeFigureOut">
              <a:rPr lang="es-MX" smtClean="0"/>
              <a:t>06/06/2012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2371A4-3086-4DBF-8004-4DA86D73A43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Olor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es.wikipedia.org/wiki/Sentido_(percepci%C3%B3n)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s.wikipedia.org/wiki/Sistema_olfativo" TargetMode="External"/><Relationship Id="rId5" Type="http://schemas.openxmlformats.org/officeDocument/2006/relationships/hyperlink" Target="http://es.wikipedia.org/wiki/Nariz" TargetMode="External"/><Relationship Id="rId4" Type="http://schemas.openxmlformats.org/officeDocument/2006/relationships/hyperlink" Target="http://es.wikipedia.org/w/index.php?title=Epitelio_olfatorio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/index.php?title=Gl%C3%A1ndula_pituitaria_amarilla&amp;action=edit&amp;redlink=1" TargetMode="External"/><Relationship Id="rId2" Type="http://schemas.openxmlformats.org/officeDocument/2006/relationships/hyperlink" Target="http://es.wikipedia.org/w/index.php?title=Gl%C3%A1ndula_pituitaria_roja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nosmia" TargetMode="External"/><Relationship Id="rId2" Type="http://schemas.openxmlformats.org/officeDocument/2006/relationships/hyperlink" Target="http://es.wikipedia.org/wiki/Hiposm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P%C3%B3lipo_(medicina)" TargetMode="External"/><Relationship Id="rId5" Type="http://schemas.openxmlformats.org/officeDocument/2006/relationships/hyperlink" Target="http://es.wikipedia.org/wiki/Rinitis" TargetMode="External"/><Relationship Id="rId4" Type="http://schemas.openxmlformats.org/officeDocument/2006/relationships/hyperlink" Target="http://es.wikipedia.org/wiki/Sinusiti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olafato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://t3.gstatic.com/images?q=tbn:ANd9GcSKMQ71xr6bUMlTgS7FLMQF1PgV20uudNt-nCRFmDYDsHp-KEMVkkpfJ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70" cy="68580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971600" y="1556792"/>
            <a:ext cx="6840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OLFATO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3" y="4509120"/>
            <a:ext cx="44021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Ginna Guzman</a:t>
            </a:r>
          </a:p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904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¿QUE ES?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El </a:t>
            </a:r>
            <a:r>
              <a:rPr lang="es-MX" b="1" dirty="0" smtClean="0"/>
              <a:t>olfato</a:t>
            </a:r>
            <a:r>
              <a:rPr lang="es-MX" dirty="0" smtClean="0"/>
              <a:t> u </a:t>
            </a:r>
            <a:r>
              <a:rPr lang="es-MX" b="1" dirty="0" smtClean="0"/>
              <a:t>olfacción</a:t>
            </a:r>
            <a:r>
              <a:rPr lang="es-MX" dirty="0" smtClean="0"/>
              <a:t> es el </a:t>
            </a:r>
            <a:r>
              <a:rPr lang="es-MX" dirty="0" smtClean="0">
                <a:hlinkClick r:id="rId2" tooltip="Sentido (percepción)"/>
              </a:rPr>
              <a:t>sentido</a:t>
            </a:r>
            <a:r>
              <a:rPr lang="es-MX" dirty="0" smtClean="0"/>
              <a:t> encargado de detectar y procesar los </a:t>
            </a:r>
            <a:r>
              <a:rPr lang="es-MX" dirty="0" smtClean="0">
                <a:hlinkClick r:id="rId3" tooltip="Olor"/>
              </a:rPr>
              <a:t>olores</a:t>
            </a:r>
            <a:r>
              <a:rPr lang="es-MX" dirty="0" smtClean="0"/>
              <a:t>. Es un quimiorreceptor en el que actúan como estimulante las partículas aromáticas u odoríferas desprendidas de los cuerpos volátiles, que ingresan por el </a:t>
            </a:r>
            <a:r>
              <a:rPr lang="es-MX" dirty="0" smtClean="0">
                <a:hlinkClick r:id="rId4" tooltip="Epitelio olfatorio (aún no redactado)"/>
              </a:rPr>
              <a:t>epitelio olfatorio</a:t>
            </a:r>
            <a:r>
              <a:rPr lang="es-MX" dirty="0" smtClean="0"/>
              <a:t> ubicado en la </a:t>
            </a:r>
            <a:r>
              <a:rPr lang="es-MX" dirty="0" smtClean="0">
                <a:hlinkClick r:id="rId5" tooltip="Nariz"/>
              </a:rPr>
              <a:t>nariz</a:t>
            </a:r>
            <a:r>
              <a:rPr lang="es-MX" dirty="0" smtClean="0"/>
              <a:t>, y son procesadas por el </a:t>
            </a:r>
            <a:r>
              <a:rPr lang="es-MX" dirty="0" smtClean="0">
                <a:hlinkClick r:id="rId6" tooltip="Sistema olfativo"/>
              </a:rPr>
              <a:t>sistema olfativo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pic>
        <p:nvPicPr>
          <p:cNvPr id="40962" name="Picture 2" descr="http://t1.gstatic.com/images?q=tbn:ANd9GcQMZI6OhRSBW1tw4n1dnbUJQegyGPDJw80j6olplup_IuIaAxz5p-w9SYTJ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31724" y="1124744"/>
            <a:ext cx="3651466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¿Cómo funciona el sentido del olfato?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• Los olores son unas partículas pequeñísimas, las cuales se desprenden de las sustancias y se introducen en las fosas nasales hasta llegar a las terminaciones del nervio olfatorio.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• El órgano receptor de los olores es la nariz, que está compuesta por dos cavidades llamadas fosas nasales y separadas entre sí por un tabique nasal. En el interior de las fosas nasales se encuentra una mucosa denominada membrana pituitaria, donde están las células olfatorias.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• De este modo, los olores penetran en las fosas nasales y estimulan la membrana y el bulbo olfatorio.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• El olfato influye en la sensación gustativa, pues mediante los órganos gustativos la lengua puede percibir los sabores básicos; los demás matices los registra el olfato.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El olfato, además de identificar los aromas agradables, protege al organismo identificando por su olor a aquellos alimentos que estén ya putrefactos y que podrían producir una intoxicación. Una gran parte del placer de comer se debe al olfato, basta oler algo que se nos antoje para que se inicie una secreción salival y gástrica.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Cuando se presentan afecciones como el catarro y la nariz se halla constipada (tapada), la comida resulta insípida y se pierde el apetito.</a:t>
            </a:r>
            <a:endParaRPr lang="es-MX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PARTES DE LA NARIZ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10" name="Picture 2" descr="http://t3.gstatic.com/images?q=tbn:ANd9GcThFaWK8PaekxCQ8PUy_cwKOjpKb7KkFi6xMEG8zdPqjqkvRDBr6A0N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4032448" cy="4858340"/>
          </a:xfrm>
          <a:prstGeom prst="rect">
            <a:avLst/>
          </a:prstGeom>
          <a:noFill/>
        </p:spPr>
      </p:pic>
      <p:pic>
        <p:nvPicPr>
          <p:cNvPr id="43012" name="Picture 4" descr="http://t0.gstatic.com/images?q=tbn:ANd9GcQ9iVK7CqbrgJT7mYTKbVjks_ZGdVhudqfa0y3hyaOQM3ntYzsil-pb_n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6520" y="1772816"/>
            <a:ext cx="3850572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Glándulas pituitarias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Los </a:t>
            </a:r>
            <a:r>
              <a:rPr lang="es-MX" dirty="0" smtClean="0"/>
              <a:t>receptores químicos del olfato son:</a:t>
            </a:r>
          </a:p>
          <a:p>
            <a:r>
              <a:rPr lang="es-MX" dirty="0" smtClean="0"/>
              <a:t>La </a:t>
            </a:r>
            <a:r>
              <a:rPr lang="es-MX" dirty="0" smtClean="0">
                <a:hlinkClick r:id="rId2" tooltip="Glándula pituitaria roja (aún no redactado)"/>
              </a:rPr>
              <a:t>glándula pituitaria roja</a:t>
            </a:r>
            <a:r>
              <a:rPr lang="es-MX" dirty="0" smtClean="0"/>
              <a:t>: Se ubica en la parte inferior de la fosa nasal y está recubierto por numerosos vasos sanguíneos que calientan el aire.</a:t>
            </a:r>
          </a:p>
          <a:p>
            <a:r>
              <a:rPr lang="es-MX" dirty="0" smtClean="0"/>
              <a:t>La </a:t>
            </a:r>
            <a:r>
              <a:rPr lang="es-MX" dirty="0" smtClean="0">
                <a:hlinkClick r:id="rId3" tooltip="Glándula pituitaria amarilla (aún no redactado)"/>
              </a:rPr>
              <a:t>glándula pituitaria amarilla</a:t>
            </a:r>
            <a:r>
              <a:rPr lang="es-MX" dirty="0" smtClean="0"/>
              <a:t>: Se ubica en la parte superior de las fosas nasales y presenta tres capas:</a:t>
            </a:r>
          </a:p>
          <a:p>
            <a:r>
              <a:rPr lang="es-MX" dirty="0" smtClean="0"/>
              <a:t>Células de sostén</a:t>
            </a:r>
          </a:p>
          <a:p>
            <a:r>
              <a:rPr lang="es-MX" dirty="0" smtClean="0"/>
              <a:t>Células olfatorias</a:t>
            </a:r>
          </a:p>
          <a:p>
            <a:r>
              <a:rPr lang="es-MX" dirty="0" smtClean="0"/>
              <a:t>Células basales</a:t>
            </a:r>
          </a:p>
          <a:p>
            <a:endParaRPr lang="es-MX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ENFERMEDADES DEL OLFATO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b="1" dirty="0" err="1" smtClean="0">
                <a:hlinkClick r:id="rId2" tooltip="Hiposmia"/>
              </a:rPr>
              <a:t>Hiposmia</a:t>
            </a:r>
            <a:r>
              <a:rPr lang="es-MX" dirty="0" smtClean="0"/>
              <a:t> es la reducción de la capacidad de detectar olores.</a:t>
            </a:r>
          </a:p>
          <a:p>
            <a:r>
              <a:rPr lang="es-MX" b="1" dirty="0" smtClean="0">
                <a:hlinkClick r:id="rId3" tooltip="Anosmia"/>
              </a:rPr>
              <a:t>Anosmia</a:t>
            </a:r>
            <a:r>
              <a:rPr lang="es-MX" dirty="0" smtClean="0"/>
              <a:t> es la pérdida del olfato. Uno de los primeros síntomas en su detección es que las personas que la padecen no sienten el sabor de sus comidas y encuentran toda sustancia insípida (sin sabor), por la conexión que posee el sentido del gusto con el olfato. Suele ocurrir por trastornos químicos y, generalmente, por traumatismos craneales.</a:t>
            </a:r>
          </a:p>
          <a:p>
            <a:r>
              <a:rPr lang="es-MX" b="1" dirty="0" smtClean="0">
                <a:hlinkClick r:id="rId4" tooltip="Sinusitis"/>
              </a:rPr>
              <a:t>Sinusitis</a:t>
            </a:r>
            <a:r>
              <a:rPr lang="es-MX" dirty="0" smtClean="0"/>
              <a:t> ocurre cuando la mucosa de los senos </a:t>
            </a:r>
            <a:r>
              <a:rPr lang="es-MX" dirty="0" err="1" smtClean="0"/>
              <a:t>paranasales</a:t>
            </a:r>
            <a:r>
              <a:rPr lang="es-MX" dirty="0" smtClean="0"/>
              <a:t> se inflama.</a:t>
            </a:r>
          </a:p>
          <a:p>
            <a:r>
              <a:rPr lang="es-MX" dirty="0" smtClean="0"/>
              <a:t>Algunos de sus síntomas son fuertes dolores de cabeza y fluido constante de secreciones purulentas. Usualmente se manifiesta cuando despreocupamos un resfrío.</a:t>
            </a:r>
          </a:p>
          <a:p>
            <a:r>
              <a:rPr lang="es-MX" b="1" dirty="0" smtClean="0">
                <a:hlinkClick r:id="rId5" tooltip="Rinitis"/>
              </a:rPr>
              <a:t>Rinitis</a:t>
            </a:r>
            <a:r>
              <a:rPr lang="es-MX" dirty="0" smtClean="0"/>
              <a:t> afecta a la mucosa nasal y dependiendo de la época, puede ser un síntoma de alergias (si ocurre en primavera, puede revelar alergias al polen o al polvo). Ocasiona estornudos, obstrucción, secreciones nasales y, a veces, falta de olfato.</a:t>
            </a:r>
          </a:p>
          <a:p>
            <a:r>
              <a:rPr lang="es-MX" b="1" dirty="0" smtClean="0">
                <a:hlinkClick r:id="rId6" tooltip="Pólipo (medicina)"/>
              </a:rPr>
              <a:t>Pólipos</a:t>
            </a:r>
            <a:r>
              <a:rPr lang="es-MX" dirty="0" smtClean="0"/>
              <a:t> son tumores benignos que aparecen en las membranas de las mucosas irritadas, generalmente por resfríos frecuentes. Cuando estos obstruyen la fosa nasal o producen dolor, deben ser extraídos mediante una intervención quirúrgica.</a:t>
            </a:r>
          </a:p>
          <a:p>
            <a:endParaRPr lang="es-MX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t3.gstatic.com/images?q=tbn:ANd9GcSyhg5FNnMDgloHOvQgEinYArGcc-gB9iKCrZDAjqW3PmajJwkkacU_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3968" cy="3212976"/>
          </a:xfrm>
          <a:prstGeom prst="rect">
            <a:avLst/>
          </a:prstGeom>
          <a:noFill/>
        </p:spPr>
      </p:pic>
      <p:pic>
        <p:nvPicPr>
          <p:cNvPr id="45060" name="Picture 4" descr="http://t0.gstatic.com/images?q=tbn:ANd9GcRkRfcHsktox5jyF92G-YRpge2HuxdmtmOb9hBs2tqj_ptEruPHD0m3d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75246"/>
            <a:ext cx="4355976" cy="3450098"/>
          </a:xfrm>
          <a:prstGeom prst="rect">
            <a:avLst/>
          </a:prstGeom>
          <a:noFill/>
        </p:spPr>
      </p:pic>
      <p:pic>
        <p:nvPicPr>
          <p:cNvPr id="45062" name="Picture 6" descr="http://t2.gstatic.com/images?q=tbn:ANd9GcSXN0BUnylkstywnd0FVSgHRQWmecJeLgxMw5fMAks88NXzvlnJdjWKq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0"/>
            <a:ext cx="4860032" cy="3017836"/>
          </a:xfrm>
          <a:prstGeom prst="rect">
            <a:avLst/>
          </a:prstGeom>
          <a:noFill/>
        </p:spPr>
      </p:pic>
      <p:pic>
        <p:nvPicPr>
          <p:cNvPr id="45064" name="Picture 8" descr="http://t1.gstatic.com/images?q=tbn:ANd9GcS44jaejBaaGdpFcLb0v4Xtrq4RhKxO14LEn_AlX1nUBcF-NmvW2Yshhv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078088"/>
            <a:ext cx="4788024" cy="37799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08095" y="2967335"/>
            <a:ext cx="512781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T.L.R</a:t>
            </a:r>
          </a:p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(TODO LO RICO)</a:t>
            </a: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 ustedes</a:t>
            </a:r>
            <a:endParaRPr lang="es-E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GRACIAS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8130" name="Picture 2" descr="http://t1.gstatic.com/images?q=tbn:ANd9GcT_0TLYJhiH2WKp4v-SIAcpIdosd8N65_UzetuZimTdZpkllyI7XtVI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92696"/>
            <a:ext cx="3744416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46</Words>
  <Application>Microsoft Office PowerPoint</Application>
  <PresentationFormat>Presentación en pantalla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Módulo</vt:lpstr>
      <vt:lpstr>olafato</vt:lpstr>
      <vt:lpstr>¿QUE ES?</vt:lpstr>
      <vt:lpstr>¿Cómo funciona el sentido del olfato?</vt:lpstr>
      <vt:lpstr>PARTES DE LA NARIZ</vt:lpstr>
      <vt:lpstr>Glándulas pituitarias </vt:lpstr>
      <vt:lpstr>ENFERMEDADES DEL OLFATO</vt:lpstr>
      <vt:lpstr>Diapositiva 7</vt:lpstr>
      <vt:lpstr>Diapositiva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olafato</dc:title>
  <dc:creator>tatiana</dc:creator>
  <cp:lastModifiedBy>tatiana</cp:lastModifiedBy>
  <cp:revision>8</cp:revision>
  <dcterms:created xsi:type="dcterms:W3CDTF">2012-06-07T02:26:03Z</dcterms:created>
  <dcterms:modified xsi:type="dcterms:W3CDTF">2012-06-07T03:45:58Z</dcterms:modified>
</cp:coreProperties>
</file>